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3" r:id="rId2"/>
    <p:sldId id="273" r:id="rId3"/>
    <p:sldId id="274" r:id="rId4"/>
    <p:sldId id="275" r:id="rId5"/>
    <p:sldId id="276" r:id="rId6"/>
    <p:sldId id="280" r:id="rId7"/>
    <p:sldId id="28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43" autoAdjust="0"/>
  </p:normalViewPr>
  <p:slideViewPr>
    <p:cSldViewPr>
      <p:cViewPr>
        <p:scale>
          <a:sx n="110" d="100"/>
          <a:sy n="110" d="100"/>
        </p:scale>
        <p:origin x="654" y="1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B08D-CA05-4DA1-8866-C937FB1F0D6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B926-9906-4B5E-9453-8D8F1FE5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25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B926-9906-4B5E-9453-8D8F1FE500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55299" name="CorelDRAW" r:id="rId4" imgW="5513760" imgH="2756880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00562" y="785793"/>
          <a:ext cx="4643438" cy="3735023"/>
        </p:xfrm>
        <a:graphic>
          <a:graphicData uri="http://schemas.openxmlformats.org/presentationml/2006/ole">
            <p:oleObj spid="_x0000_s5131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2071678"/>
            <a:ext cx="468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32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33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34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1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1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1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1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1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163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164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165" name="CorelDRAW" r:id="rId5" imgW="1438560" imgH="1830600" progId="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7205198" y="1357298"/>
          <a:ext cx="938702" cy="2857520"/>
        </p:xfrm>
        <a:graphic>
          <a:graphicData uri="http://schemas.openxmlformats.org/presentationml/2006/ole">
            <p:oleObj spid="_x0000_s6166" name="CorelDRAW" r:id="rId6" imgW="605880" imgH="184392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167" name="CorelDRAW" r:id="rId7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376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377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378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379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380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381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зажигай свет, не чиркай спичками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179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180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181" name="CorelDRAW" r:id="rId5" imgW="4150800" imgH="617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11" name="CorelDRAW CMX" r:id="rId3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12" name="CorelDRAW CMX" r:id="rId4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13" name="CorelDRAW" r:id="rId5" imgW="2697840" imgH="2658240" progId="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6715172" y="2312293"/>
          <a:ext cx="2428860" cy="4545731"/>
        </p:xfrm>
        <a:graphic>
          <a:graphicData uri="http://schemas.openxmlformats.org/presentationml/2006/ole">
            <p:oleObj spid="_x0000_s8214" name="CorelDRAW CMX" r:id="rId6" imgW="1248840" imgH="233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4285332" y="2500306"/>
          <a:ext cx="4858668" cy="3143272"/>
        </p:xfrm>
        <a:graphic>
          <a:graphicData uri="http://schemas.openxmlformats.org/presentationml/2006/ole">
            <p:oleObj spid="_x0000_s50191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7765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захвати с собой еду, питьевую воду, теплые вещи, фонарик, спички,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 l="49488" t="58514" r="4981" b="-2398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192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193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194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195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196" name="CorelDRAW CMX" r:id="rId9" imgW="2280240" imgH="2662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394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 l="52349" t="41176" b="27866"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929190" y="4071942"/>
          <a:ext cx="4214810" cy="2173915"/>
        </p:xfrm>
        <a:graphic>
          <a:graphicData uri="http://schemas.openxmlformats.org/presentationml/2006/ole">
            <p:oleObj spid="_x0000_s16395" name="CorelDRAW" r:id="rId5" imgW="1663200" imgH="857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277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278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279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280" name="CorelDRAW" r:id="rId6" imgW="749520" imgH="1280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0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577660"/>
              </p:ext>
            </p:extLst>
          </p:nvPr>
        </p:nvGraphicFramePr>
        <p:xfrm>
          <a:off x="785786" y="1285860"/>
          <a:ext cx="7572428" cy="36047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05667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спасения (МЧС)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6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9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9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9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Теле 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714356"/>
            <a:ext cx="620426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5072074"/>
            <a:ext cx="545238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28148"/>
            <a:ext cx="35719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ныряй в незнакомых местах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заплывай за буйки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заходи на глубокое место, даже если хорошо плаваешь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подплывай к лодкам, судам, тебя может затянуть под винт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заплывай далеко на надувных матрасах, кругах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играй на воде так, чтобы удерживать «противника» под водой, он может захлебнуться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заходи в воду во время шторма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000496" y="1142984"/>
          <a:ext cx="5032301" cy="3811855"/>
        </p:xfrm>
        <a:graphic>
          <a:graphicData uri="http://schemas.openxmlformats.org/presentationml/2006/ole">
            <p:oleObj spid="_x0000_s10249" name="CorelDRAW" r:id="rId3" imgW="1855080" imgH="140544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352364"/>
            <a:ext cx="2999474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собрался искупаться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море или реке,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285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7053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7239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0813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60100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946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143505" y="3786190"/>
          <a:ext cx="2857520" cy="2047889"/>
        </p:xfrm>
        <a:graphic>
          <a:graphicData uri="http://schemas.openxmlformats.org/presentationml/2006/ole">
            <p:oleObj spid="_x0000_s10250" name="CorelDRAW" r:id="rId4" imgW="1800000" imgH="12898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929058" y="311746"/>
          <a:ext cx="2714644" cy="4145697"/>
        </p:xfrm>
        <a:graphic>
          <a:graphicData uri="http://schemas.openxmlformats.org/presentationml/2006/ole">
            <p:oleObj spid="_x0000_s10251" name="CorelDRAW" r:id="rId5" imgW="1215000" imgH="1855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01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429132"/>
          <a:ext cx="1477944" cy="1933308"/>
        </p:xfrm>
        <a:graphic>
          <a:graphicData uri="http://schemas.openxmlformats.org/presentationml/2006/ole">
            <p:oleObj spid="_x0000_s12302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03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928670"/>
            <a:ext cx="640758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транспорта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143512"/>
            <a:ext cx="4928529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04" name="CorelDRAW" r:id="rId6" imgW="1276560" imgH="1856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357686" y="3000372"/>
          <a:ext cx="4830142" cy="3902881"/>
        </p:xfrm>
        <a:graphic>
          <a:graphicData uri="http://schemas.openxmlformats.org/presentationml/2006/ole">
            <p:oleObj spid="_x0000_s14349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2686904" y="856630"/>
            <a:ext cx="375987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ЛЮДЕЙ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4429132"/>
            <a:ext cx="3303020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00198"/>
        </p:xfrm>
        <a:graphic>
          <a:graphicData uri="http://schemas.openxmlformats.org/presentationml/2006/ole">
            <p:oleObj spid="_x0000_s14350" name="CorelDRAW" r:id="rId4" imgW="1856160" imgH="1281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500439"/>
          <a:ext cx="3471862" cy="2786081"/>
        </p:xfrm>
        <a:graphic>
          <a:graphicData uri="http://schemas.openxmlformats.org/presentationml/2006/ole">
            <p:oleObj spid="_x0000_s13318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19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2617916" y="977096"/>
            <a:ext cx="389215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256"/>
            <a:ext cx="38840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>
            <a:lum contrast="30000"/>
          </a:blip>
          <a:srcRect l="1169"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>
            <a:lum contrast="30000"/>
          </a:blip>
          <a:srcRect r="1181"/>
          <a:stretch>
            <a:fillRect/>
          </a:stretch>
        </p:blipFill>
        <p:spPr>
          <a:xfrm>
            <a:off x="3071802" y="714356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>
            <a:lum contrast="30000"/>
          </a:blip>
          <a:srcRect l="1165" t="1304"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милицию!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58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59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285728"/>
            <a:ext cx="6286512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60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3227" t="34317" r="44533" b="49271"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77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948</Words>
  <Application>Microsoft Office PowerPoint</Application>
  <PresentationFormat>Экран (4:3)</PresentationFormat>
  <Paragraphs>284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</vt:lpstr>
      <vt:lpstr>CorelDRAW CMX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Tugutuy</cp:lastModifiedBy>
  <cp:revision>191</cp:revision>
  <dcterms:created xsi:type="dcterms:W3CDTF">2010-04-03T08:55:55Z</dcterms:created>
  <dcterms:modified xsi:type="dcterms:W3CDTF">2015-11-09T03:45:41Z</dcterms:modified>
</cp:coreProperties>
</file>